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1728">
          <p15:clr>
            <a:srgbClr val="A4A3A4"/>
          </p15:clr>
        </p15:guide>
        <p15:guide id="3" pos="288">
          <p15:clr>
            <a:srgbClr val="9AA0A6"/>
          </p15:clr>
        </p15:guide>
        <p15:guide id="4" orient="horz" pos="291">
          <p15:clr>
            <a:srgbClr val="9AA0A6"/>
          </p15:clr>
        </p15:guide>
        <p15:guide id="5" pos="4608">
          <p15:clr>
            <a:srgbClr val="9AA0A6"/>
          </p15:clr>
        </p15:guide>
        <p15:guide id="6" orient="horz" pos="6045">
          <p15:clr>
            <a:srgbClr val="9AA0A6"/>
          </p15:clr>
        </p15:guide>
        <p15:guide id="7" orient="horz" pos="521">
          <p15:clr>
            <a:srgbClr val="9AA0A6"/>
          </p15:clr>
        </p15:guide>
        <p15:guide id="8" pos="3168">
          <p15:clr>
            <a:srgbClr val="9AA0A6"/>
          </p15:clr>
        </p15:guide>
        <p15:guide id="9" pos="2448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1728"/>
        <p:guide pos="288"/>
        <p:guide pos="291" orient="horz"/>
        <p:guide pos="4608"/>
        <p:guide pos="6045" orient="horz"/>
        <p:guide pos="521" orient="horz"/>
        <p:guide pos="3168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a0673dda05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a0673dda0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Develop your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first!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Divide your clay into four pieces: one for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base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two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coils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and one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everything else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for emergencies.</a:t>
            </a:r>
            <a:endParaRPr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Make the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bottom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a disc of clay that is 1-1.5 cm thick and 7-10 cm in diameter.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Store any leftovers 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 your bag.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Stretch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the coils by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spreading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your fingers while rolling.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Smooth your coils together using only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one finger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or one thumb.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Don’t pinch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on either side because you will make your pot very dry and thin.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Add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foot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by attaching a coil.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Scribe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then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trim the 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Coat your pot with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white slip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Let it dry and add coats until there are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 streaks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首先发展您的想法！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将您的粘土分为四个：一个用于底座，两个用于线圈，另一个用于其他所有物品和紧急情况。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使底部：粘土圆盘厚1-1.5厘米，直径为7-10厘米。将所有剩菜存放在您的包中。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滚动时通过手指张开手指来拉伸线圈。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仅使用一根手指或一只拇指一起将线圈平滑在一起。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不要在两边捏，因为您会使锅非常干燥。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通过连接线圈加入一只脚。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抄写员，然后修剪嘴唇。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用白色滑涂锅。让它干燥并加入外套，直到没有条纹为止。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1ee26220347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1ee2622034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Develop your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first!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Divide your clay into four pieces: one for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base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two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coils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and one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everything else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for emergencies.</a:t>
            </a:r>
            <a:endParaRPr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Make the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bottom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a disc of clay that is 1-1.5 cm thick and 7-10 cm in diameter.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Store any leftovers 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 your bag.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Stretch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the coils by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spreading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your fingers while rolling.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Smooth your coils together using only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one finger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or one thumb.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Don’t pinch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on either side because you will make your pot very dry and thin.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Add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foot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by attaching a coil.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Scribe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then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trim the 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Coat your pot with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white slip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Let it dry and add coats until there are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 streaks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首先发展您的想法！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将您的粘土分为四个：一个用于底座，两个用于线圈，另一个用于其他所有物品和紧急情况。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使底部：粘土圆盘厚1-1.5厘米，直径为7-10厘米。将所有剩菜存放在您的包中。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滚动时通过手指张开手指来拉伸线圈。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仅使用一根手指或一只拇指一起将线圈平滑在一起。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不要在两边捏，因为您会使锅非常干燥。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通过连接线圈加入一只脚。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抄写员，然后修剪嘴唇。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用白色滑涂锅。让它干燥并加入外套，直到没有条纹为止。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457200" y="461700"/>
            <a:ext cx="6858000" cy="91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Clay vessel evaluation criteria</a:t>
            </a:r>
            <a:endParaRPr b="1" sz="24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เกณฑ์การประเมินภาชนะดินเผา</a:t>
            </a:r>
            <a:endParaRPr b="1" sz="24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Clay skills: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strength, balance, and surface finish of your clay vessel.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ทักษะการใช้ดิน: </a:t>
            </a:r>
            <a:r>
              <a:rPr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ความแข็งแกร่ง ความสมดุล และการตกแต่งพื้นผิวของภาชนะดินของคุณ</a:t>
            </a:r>
            <a:endParaRPr sz="1200">
              <a:solidFill>
                <a:srgbClr val="999999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Quality of carving: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complexity, quality, fullness, and craft of the patterns and line drawing on your vessel.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คุณภาพของการแกะสลัก:</a:t>
            </a:r>
            <a:r>
              <a:rPr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 ความซับซ้อน คุณภาพ ความสมบูรณ์ และความชำนาญของลวดลายและเส้นสายบนภาชนะของคุณ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Daily clean-up habits: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Cleaning your table and floor so it is clean and has no streaks.</a:t>
            </a:r>
            <a:endParaRPr>
              <a:solidFill>
                <a:schemeClr val="dk1"/>
              </a:solidFill>
              <a:highlight>
                <a:srgbClr val="FFFFFF"/>
              </a:highlight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นิสัยทำความสะอาดประจำวัน: </a:t>
            </a:r>
            <a:r>
              <a:rPr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ทำความสะอาดโต๊ะและพื้นให้สะอาดไม่มีคราบ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Vocabulary for the clay vessel</a:t>
            </a:r>
            <a:endParaRPr b="1" sz="20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คำศัพท์เกี่ยวกับภาชนะดินเผา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apron	a piece of cloth that you wear to protect your clothes from getting dirty.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ผ้ากันเปื้อน	ชิ้นผ้าที่คุณสวมใส่เพื่อปกป้องเสื้อผ้าของคุณไม่ให้สกปรก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carving	scratching into clay to change its shape or to make a picture or pattern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การแกะสลัก	การขูดลงบนดินเพื่อเปลี่ยนรูปร่างหรือสร้างภาพหรือลวดลาย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ceramic	a material that starts soft like clay, but then becomes very hard after it is cooked to a very high temperature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เซรามิก	วัสดุที่เริ่มนิ่มเหมือนดินเหนียว แต่หลังจากนั้นจะแข็งขึ้นมากเมื่อผ่านความร้อนสูงมาก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clay	a soft material used for making pots, bricks, and sculptures that becomes very hard when it is heated up. 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ดินเหนียว	วัสดุอ่อนที่ใช้ทำหม้อ อิฐ และประติมากรรม ซึ่งจะแข็งมากเมื่อถูกความร้อน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coil	a thin piece of clay that looks like a snake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ขด	ก้อนดินเหนียวบางๆ ที่มีลักษณะเหมือนงู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earthenware	a kind of clay that is fired to a lower temperature and that needs to be glazed before becoming watertight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เครื่องปั้นดินเผา	ดินชนิดหนึ่งที่ถูกเผาด้วยอุณหภูมิต่ำกว่าและต้องเคลือบก่อนจึงจะกันน้ำได้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foot	the bottom of a pot where it sits on a table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ฟุต	ก้นหม้อที่วางบนโต๊ะ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glaze	a material that you can paint onto ceramic that turns into glass when fired in a kiln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เคลือบ	วัสดุที่คุณสามารถทาลงบนเซรามิกซึ่งจะกลายเป็นแก้วเมื่อนำไปเผาในเตาเผา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glazing	for clay: brushing on a paint-like layer to a pot that will later become a layer of glass; for painting: using very thin transparent layers of paint to change the colour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การเคลือบ	สำหรับดินเหนียว: การทาชั้นสีลงบนหม้อซึ่งต่อมาจะกลายเป็นชั้นแก้ว สำหรับการวาดภาพ: การใช้สีโปร่งใสบางๆ เพื่อเปลี่ยนสี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handle	the part of something that is used to lift or carry it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ที่จับ	ส่วนของสิ่งที่ใช้ในการยกหรือพกพา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kiln	an oven used to heat up clay enough to become a hard ceramic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เตาเผา	เตาอบที่ใช้ในการให้ความร้อนแก่ดินเหนียวจนกลายเป็นเซรามิกที่แข็ง</a:t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/>
        </p:nvSpPr>
        <p:spPr>
          <a:xfrm>
            <a:off x="457200" y="461700"/>
            <a:ext cx="6858000" cy="91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1485900" lvl="0" marL="1485900" marR="25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lid	the top of a pot that you can take off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ฝา	ส่วนบนของหม้อที่สามารถถอดออกได้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lip	the top edge of a pot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ลิป	ขอบบนของหม้อ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paddling	hitting clay with wood to make it stronger, smoother, and a better shape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การตีดินเหนียวด้วยไม้ให้แข็งแรงขึ้น เรียบเนียนขึ้น และมีรูปร่างที่ดีขึ้น -=30=-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pattern	a drawing that repeats in a beautiful way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ลาย	ภาพวาดที่ซ้ำกันอย่างสวยงาม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pinch	squeezing something between your thumb and finger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บีบ	บีบอะไรบางอย่างระหว่างนิ้วหัวแม่มือและนิ้วของคุณ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rib	a piece of silicone or wood used to smoothly shape some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ซี่โครง	ชิ้นซิลิโคนหรือไม้ที่ใช้ปั้นดินเหนียวให้เรียบเนียน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score	carve Xs or parallel lines to help join clay together with slip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คะแนน	แกะสลัก X หรือเส้นขนานเพื่อช่วยเชื่อมดินเหนียวเข้าด้วยกันด้วยสลิป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scraper	a piece of thin metal or plastic used to shave off thin pieces of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เครื่องขูด	ชิ้นโลหะหรือพลาสติกบางๆ ที่ใช้ขูดดินเหนียวเป็นชิ้นบางๆ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scribe	mark an even and straight line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scribe	ทำเครื่องหมายเส้นตรงและเส้นคู่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shave	scrape bumps and fuzz from the surface of something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โกน	ขูดสิ่งนูนและขุยออกจากพื้นผิวของบางสิ่ง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slip	a liquid clay that you can use like glue to attach things together, or paint onto your clay to change its colour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สลิป	ดินเหนียวเหลวที่คุณสามารถใช้เหมือนกาวเพื่อยึดสิ่งของเข้าด้วยกันหรือทาลงบนดินเหนียวเพื่อเปลี่ยนสี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stretch	pulling something to make it longer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ยืด	ดึงอะไรสักอย่างให้ยาวขึ้น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terracotta	an unglazed reddish-brown earthenware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เทอร์ราคอตต้า	ดินเผาสีน้ำตาลแดงไม่เคลือบ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transfer	to move or copy something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โอน	การย้ายหรือคัดลอกบางสิ่งบางอย่าง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trim	remove extra clay with a tool</a:t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ตัด	กำจัดดินเหนียวส่วนเกินออกด้วยเครื่องมือ</a:t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